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6" r:id="rId2"/>
    <p:sldId id="259" r:id="rId3"/>
    <p:sldId id="357" r:id="rId4"/>
    <p:sldId id="260" r:id="rId5"/>
    <p:sldId id="311" r:id="rId6"/>
    <p:sldId id="312" r:id="rId7"/>
    <p:sldId id="261" r:id="rId8"/>
    <p:sldId id="262" r:id="rId9"/>
    <p:sldId id="263" r:id="rId10"/>
    <p:sldId id="279" r:id="rId11"/>
    <p:sldId id="342" r:id="rId12"/>
    <p:sldId id="343" r:id="rId13"/>
    <p:sldId id="264" r:id="rId14"/>
    <p:sldId id="265" r:id="rId15"/>
    <p:sldId id="267" r:id="rId16"/>
    <p:sldId id="268" r:id="rId17"/>
    <p:sldId id="270" r:id="rId18"/>
    <p:sldId id="271" r:id="rId19"/>
    <p:sldId id="281" r:id="rId20"/>
    <p:sldId id="272" r:id="rId21"/>
    <p:sldId id="277" r:id="rId22"/>
    <p:sldId id="274" r:id="rId23"/>
    <p:sldId id="276" r:id="rId24"/>
    <p:sldId id="278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318" r:id="rId33"/>
    <p:sldId id="320" r:id="rId34"/>
    <p:sldId id="354" r:id="rId35"/>
    <p:sldId id="355" r:id="rId36"/>
    <p:sldId id="289" r:id="rId37"/>
    <p:sldId id="290" r:id="rId38"/>
    <p:sldId id="291" r:id="rId39"/>
    <p:sldId id="359" r:id="rId40"/>
    <p:sldId id="293" r:id="rId41"/>
    <p:sldId id="294" r:id="rId42"/>
    <p:sldId id="295" r:id="rId43"/>
    <p:sldId id="321" r:id="rId44"/>
    <p:sldId id="317" r:id="rId45"/>
    <p:sldId id="353" r:id="rId46"/>
    <p:sldId id="305" r:id="rId47"/>
    <p:sldId id="307" r:id="rId48"/>
    <p:sldId id="306" r:id="rId49"/>
    <p:sldId id="296" r:id="rId50"/>
    <p:sldId id="299" r:id="rId51"/>
    <p:sldId id="300" r:id="rId52"/>
    <p:sldId id="301" r:id="rId53"/>
    <p:sldId id="302" r:id="rId54"/>
    <p:sldId id="303" r:id="rId55"/>
    <p:sldId id="356" r:id="rId56"/>
    <p:sldId id="304" r:id="rId57"/>
    <p:sldId id="344" r:id="rId58"/>
    <p:sldId id="345" r:id="rId59"/>
    <p:sldId id="346" r:id="rId60"/>
    <p:sldId id="347" r:id="rId61"/>
    <p:sldId id="349" r:id="rId62"/>
    <p:sldId id="350" r:id="rId63"/>
    <p:sldId id="348" r:id="rId64"/>
    <p:sldId id="352" r:id="rId65"/>
    <p:sldId id="351" r:id="rId66"/>
    <p:sldId id="308" r:id="rId67"/>
    <p:sldId id="309" r:id="rId68"/>
    <p:sldId id="341" r:id="rId69"/>
    <p:sldId id="31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122" d="100"/>
          <a:sy n="122" d="100"/>
        </p:scale>
        <p:origin x="1080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7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3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uejs/vue-nex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fjedimaster/vue-pres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brewerydb.org/documentation/03-search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vuex.vuejs.org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deluvio?utm_source=unsplash&amp;utm_medium=referral&amp;utm_content=creditCopyText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ad?utm_source=unsplash&amp;utm_medium=referral&amp;utm_content=creditCopyText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145E73A-B337-478C-BEF7-2023F220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157288"/>
            <a:ext cx="59245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0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B308-A24E-4910-BD66-5F5B4540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44BD-650E-4E2F-93A1-ADF7E093C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  <a:p>
            <a:pPr lvl="1"/>
            <a:r>
              <a:rPr lang="en-US" dirty="0"/>
              <a:t>Really soon now! (RC)</a:t>
            </a:r>
          </a:p>
          <a:p>
            <a:r>
              <a:rPr lang="en-US" dirty="0"/>
              <a:t>What?</a:t>
            </a:r>
          </a:p>
          <a:p>
            <a:pPr lvl="1"/>
            <a:r>
              <a:rPr lang="en-US" dirty="0"/>
              <a:t>More later!</a:t>
            </a:r>
          </a:p>
          <a:p>
            <a:r>
              <a:rPr lang="en-US" dirty="0"/>
              <a:t>Where?</a:t>
            </a:r>
          </a:p>
          <a:p>
            <a:pPr lvl="1"/>
            <a:r>
              <a:rPr lang="en-US" dirty="0">
                <a:hlinkClick r:id="rId2"/>
              </a:rPr>
              <a:t>https://github.com/vuejs/vue-next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</a:t>
            </a:r>
            <a:r>
              <a:rPr lang="en-US" dirty="0" err="1">
                <a:solidFill>
                  <a:srgbClr val="FFFFFF"/>
                </a:solidFill>
              </a:rPr>
              <a:t>raymondcamden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A93F7-373D-4B00-8357-D0D51F66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95" y="804333"/>
            <a:ext cx="9373807" cy="5249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0D0B1-07F4-4BAF-931E-C9C90B7F56F4}"/>
              </a:ext>
            </a:extLst>
          </p:cNvPr>
          <p:cNvSpPr txBox="1"/>
          <p:nvPr/>
        </p:nvSpPr>
        <p:spPr>
          <a:xfrm>
            <a:off x="4031875" y="129042"/>
            <a:ext cx="412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https://github.com/cfjedimaster/vue-preso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52F-0082-4DFA-A53A-970A58F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C378-F488-4C0D-A6CF-B92EE596F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Hiding the FOUC (Flash of </a:t>
            </a:r>
            <a:r>
              <a:rPr lang="en-US" dirty="0" err="1"/>
              <a:t>Unstyled</a:t>
            </a:r>
            <a:r>
              <a:rPr lang="en-US" dirty="0"/>
              <a:t> Content</a:t>
            </a:r>
          </a:p>
          <a:p>
            <a:r>
              <a:rPr lang="en-US" dirty="0"/>
              <a:t>Add v-cloak to DOM item "holding" your app</a:t>
            </a:r>
          </a:p>
          <a:p>
            <a:r>
              <a:rPr lang="en-US" dirty="0"/>
              <a:t>Add a style declaration to hide it.</a:t>
            </a:r>
          </a:p>
        </p:txBody>
      </p:sp>
    </p:spTree>
    <p:extLst>
      <p:ext uri="{BB962C8B-B14F-4D97-AF65-F5344CB8AC3E}">
        <p14:creationId xmlns:p14="http://schemas.microsoft.com/office/powerpoint/2010/main" val="64763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7BCFFA-2214-458D-AA4F-9F7F6A34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08362"/>
            <a:ext cx="7639050" cy="19431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331886-116E-471A-855C-1C75B50F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220936"/>
            <a:ext cx="76390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75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>
                <a:hlinkClick r:id="rId2"/>
              </a:rPr>
              <a:t>https://www.openbrewerydb.org/documentation/03-search</a:t>
            </a:r>
            <a:endParaRPr lang="en-US" dirty="0"/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 tabby kitten in grasses">
            <a:extLst>
              <a:ext uri="{FF2B5EF4-FFF2-40B4-BE49-F238E27FC236}">
                <a16:creationId xmlns:a16="http://schemas.microsoft.com/office/drawing/2014/main" id="{B9E1FD00-70E6-4C97-8D4F-732EB074D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495D65-567A-458E-B7E4-41AC4349EF61}"/>
              </a:ext>
            </a:extLst>
          </p:cNvPr>
          <p:cNvSpPr txBox="1"/>
          <p:nvPr/>
        </p:nvSpPr>
        <p:spPr>
          <a:xfrm>
            <a:off x="0" y="111318"/>
            <a:ext cx="289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&lt;kitten&gt;</a:t>
            </a:r>
          </a:p>
        </p:txBody>
      </p:sp>
    </p:spTree>
    <p:extLst>
      <p:ext uri="{BB962C8B-B14F-4D97-AF65-F5344CB8AC3E}">
        <p14:creationId xmlns:p14="http://schemas.microsoft.com/office/powerpoint/2010/main" val="40698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3DEAEA-BFDB-410C-89E7-02514506C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EAAB671-E1B2-4834-B3F6-E0A2D3BE8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9FFE7C-E583-49D7-B92E-1EC8D6D4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D2945E-06BB-4ED7-B357-30CA7211C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4C9872C-B3B3-4A61-B20E-F79415F4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DA01DC-BD37-407D-B269-44BBEC2D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1985"/>
            <a:ext cx="5459470" cy="353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ECF13-0DF3-4B13-AE02-9985CBFE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4138"/>
            <a:ext cx="5455921" cy="25097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Pen: nicolas-cage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DAC0933-7B67-4E66-BF9C-0AAE17AD8C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4F9E4-A956-46A0-8ED1-CC5D8717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" y="0"/>
            <a:ext cx="1218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5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</a:t>
            </a:r>
            <a:r>
              <a:rPr lang="en-US" dirty="0" err="1"/>
              <a:t>MaIN</a:t>
            </a:r>
            <a:r>
              <a:rPr lang="en-US" dirty="0"/>
              <a:t>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7470-9829-4F17-AD14-70EE0DA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Vuex –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1935-1A04-4062-BA87-16D4C8B8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https://vuex.vuejs.org/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12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921-B638-46F9-B3CC-DA80037F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3.0 - What's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61690-9828-4CCA-A83D-69D683144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9B0A-9E4E-4099-B847-99F35AF8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43D7-D18C-4CC1-BA06-AEB6DBE11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Faster, smaller</a:t>
            </a:r>
          </a:p>
          <a:p>
            <a:pPr lvl="1"/>
            <a:r>
              <a:rPr lang="en-US" dirty="0"/>
              <a:t>Virtual DOM rewrite, native Proxy, 100% faster component instance initialization</a:t>
            </a:r>
          </a:p>
          <a:p>
            <a:pPr lvl="1"/>
            <a:r>
              <a:rPr lang="en-US" dirty="0"/>
              <a:t>20kb to roughly half (</a:t>
            </a:r>
            <a:r>
              <a:rPr lang="en-US" dirty="0" err="1"/>
              <a:t>gzipped</a:t>
            </a:r>
            <a:r>
              <a:rPr lang="en-US" dirty="0"/>
              <a:t>)</a:t>
            </a:r>
          </a:p>
          <a:p>
            <a:r>
              <a:rPr lang="en-US" dirty="0"/>
              <a:t>Multiple v-model support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</a:t>
            </a:r>
            <a:r>
              <a:rPr lang="en-US" dirty="0" err="1"/>
              <a:t>v-model:rank</a:t>
            </a:r>
            <a:r>
              <a:rPr lang="en-US" dirty="0"/>
              <a:t>="</a:t>
            </a:r>
            <a:r>
              <a:rPr lang="en-US" dirty="0" err="1"/>
              <a:t>userRank</a:t>
            </a:r>
            <a:r>
              <a:rPr lang="en-US" dirty="0"/>
              <a:t>" </a:t>
            </a:r>
            <a:r>
              <a:rPr lang="en-US" dirty="0" err="1"/>
              <a:t>v-model:title</a:t>
            </a:r>
            <a:r>
              <a:rPr lang="en-US" dirty="0"/>
              <a:t>="</a:t>
            </a:r>
            <a:r>
              <a:rPr lang="en-US" dirty="0" err="1"/>
              <a:t>userTitle</a:t>
            </a:r>
            <a:r>
              <a:rPr lang="en-US" dirty="0"/>
              <a:t>" /&gt;</a:t>
            </a:r>
          </a:p>
          <a:p>
            <a:r>
              <a:rPr lang="en-US" dirty="0"/>
              <a:t>Suspense</a:t>
            </a:r>
          </a:p>
          <a:p>
            <a:pPr lvl="1"/>
            <a:r>
              <a:rPr lang="en-US" dirty="0"/>
              <a:t>Fallback support (</a:t>
            </a:r>
            <a:r>
              <a:rPr lang="en-US" dirty="0" err="1"/>
              <a:t>ie</a:t>
            </a:r>
            <a:r>
              <a:rPr lang="en-US" dirty="0"/>
              <a:t>, show this while loading)</a:t>
            </a:r>
          </a:p>
          <a:p>
            <a:r>
              <a:rPr lang="en-US" dirty="0"/>
              <a:t>Portals</a:t>
            </a:r>
          </a:p>
          <a:p>
            <a:pPr lvl="1"/>
            <a:r>
              <a:rPr lang="en-US" dirty="0"/>
              <a:t>Render content elsewhere, uses a &lt;Teleport&gt; tag</a:t>
            </a:r>
          </a:p>
        </p:txBody>
      </p:sp>
    </p:spTree>
    <p:extLst>
      <p:ext uri="{BB962C8B-B14F-4D97-AF65-F5344CB8AC3E}">
        <p14:creationId xmlns:p14="http://schemas.microsoft.com/office/powerpoint/2010/main" val="79572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4916-D449-46A3-907F-80E65FE7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03460-5998-4EB6-9BE0-DD484191A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E42C5-7F43-4F78-B2D6-361CCF91D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2894765"/>
            <a:ext cx="3858163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0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80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210E-6D16-4712-96A5-02EFD862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E30-8B78-4AE9-AB91-7A151E59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ACB7A-E15C-4730-8B1E-5D6020F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2507477"/>
            <a:ext cx="4163006" cy="3581900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B1C10FD6-CA9D-4FA0-86D4-D3E48E1DAEE5}"/>
              </a:ext>
            </a:extLst>
          </p:cNvPr>
          <p:cNvSpPr/>
          <p:nvPr/>
        </p:nvSpPr>
        <p:spPr>
          <a:xfrm>
            <a:off x="3942412" y="2146355"/>
            <a:ext cx="4163005" cy="4163005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30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DF92-4EAD-49FB-8612-F1F72549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BBA63-1117-4EE2-812D-C9574C40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TypeScript Support</a:t>
            </a:r>
          </a:p>
          <a:p>
            <a:pPr lvl="1"/>
            <a:r>
              <a:rPr lang="en-US" dirty="0"/>
              <a:t>Vue itself - all in TS</a:t>
            </a:r>
          </a:p>
          <a:p>
            <a:r>
              <a:rPr lang="en-US" dirty="0"/>
              <a:t>No need for "wrapper" </a:t>
            </a:r>
            <a:r>
              <a:rPr lang="en-US" dirty="0" err="1"/>
              <a:t>divs</a:t>
            </a:r>
            <a:r>
              <a:rPr lang="en-US" dirty="0"/>
              <a:t> in template blocks (aka "Fragments")</a:t>
            </a:r>
          </a:p>
          <a:p>
            <a:r>
              <a:rPr lang="en-US" dirty="0"/>
              <a:t>Mounting changes to global libraries (add stuff to your Vue app, not global Vue object)</a:t>
            </a:r>
          </a:p>
          <a:p>
            <a:r>
              <a:rPr lang="en-US" dirty="0"/>
              <a:t>Composition API</a:t>
            </a:r>
          </a:p>
          <a:p>
            <a:pPr lvl="1"/>
            <a:r>
              <a:rPr lang="en-US" dirty="0"/>
              <a:t>OPTIONAL new way of writing components</a:t>
            </a:r>
          </a:p>
          <a:p>
            <a:pPr lvl="1"/>
            <a:r>
              <a:rPr lang="en-US" dirty="0"/>
              <a:t>Better for larger, complex architectures</a:t>
            </a:r>
          </a:p>
          <a:p>
            <a:r>
              <a:rPr lang="en-US" dirty="0"/>
              <a:t>Official repo: https://github.com/vuejs/vue-next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BFFEF50-F62B-4A59-B82B-698063A05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9917D-DD71-46D5-841D-71E4BB43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VUE 3 - RIP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2DDE2F-7DF3-4271-BED6-7504CAD25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1F766-ED01-499A-97AA-69C37A93D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Filters (deprecated)</a:t>
            </a:r>
          </a:p>
          <a:p>
            <a:r>
              <a:rPr lang="en-US" dirty="0">
                <a:solidFill>
                  <a:srgbClr val="FFFFFF"/>
                </a:solidFill>
              </a:rPr>
              <a:t>render function (changed)</a:t>
            </a:r>
          </a:p>
          <a:p>
            <a:r>
              <a:rPr lang="en-US" dirty="0">
                <a:solidFill>
                  <a:srgbClr val="FFFFFF"/>
                </a:solidFill>
              </a:rPr>
              <a:t>Event Bus (deprecated)</a:t>
            </a:r>
          </a:p>
        </p:txBody>
      </p:sp>
      <p:pic>
        <p:nvPicPr>
          <p:cNvPr id="2050" name="Picture 2" descr="black dog wearing blue denim collar">
            <a:extLst>
              <a:ext uri="{FF2B5EF4-FFF2-40B4-BE49-F238E27FC236}">
                <a16:creationId xmlns:a16="http://schemas.microsoft.com/office/drawing/2014/main" id="{FB2C1A5B-BCC6-4860-A26E-4959F3FA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910" y="640080"/>
            <a:ext cx="40021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AE2CBC-7F64-46D1-AA0F-AF99810F0F98}"/>
              </a:ext>
            </a:extLst>
          </p:cNvPr>
          <p:cNvSpPr/>
          <p:nvPr/>
        </p:nvSpPr>
        <p:spPr>
          <a:xfrm>
            <a:off x="6954794" y="6332308"/>
            <a:ext cx="3738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-apple-system"/>
              </a:rPr>
              <a:t>Photo by </a:t>
            </a:r>
            <a:r>
              <a:rPr lang="en-US" dirty="0">
                <a:solidFill>
                  <a:srgbClr val="767676"/>
                </a:solidFill>
                <a:latin typeface="-apple-system"/>
                <a:hlinkClick r:id="rId3"/>
              </a:rPr>
              <a:t>Charles </a:t>
            </a:r>
            <a:r>
              <a:rPr lang="en-US" dirty="0" err="1">
                <a:solidFill>
                  <a:srgbClr val="767676"/>
                </a:solidFill>
                <a:latin typeface="-apple-system"/>
                <a:hlinkClick r:id="rId3"/>
              </a:rPr>
              <a:t>Deluvio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on </a:t>
            </a:r>
            <a:r>
              <a:rPr lang="en-US" dirty="0" err="1">
                <a:solidFill>
                  <a:srgbClr val="767676"/>
                </a:solidFill>
                <a:latin typeface="-apple-system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823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BB55-DC0E-4059-8543-465456AB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3.0 -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A82E2-CEB0-471F-96EE-A86440B4D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 Vega on Vue 3 - https://www.youtube.com/watch?v=HmdKqXP8JR8</a:t>
            </a:r>
          </a:p>
          <a:p>
            <a:r>
              <a:rPr lang="en-US" dirty="0"/>
              <a:t>Upgrade guide - https://dev.to/blacksonic/the-vue-3-upgrade-guide-4dc4</a:t>
            </a:r>
          </a:p>
          <a:p>
            <a:r>
              <a:rPr lang="en-US" dirty="0"/>
              <a:t>Roundup - https://madewithvuejs.com/blog/vue-3-roundup</a:t>
            </a:r>
          </a:p>
        </p:txBody>
      </p:sp>
    </p:spTree>
    <p:extLst>
      <p:ext uri="{BB962C8B-B14F-4D97-AF65-F5344CB8AC3E}">
        <p14:creationId xmlns:p14="http://schemas.microsoft.com/office/powerpoint/2010/main" val="820794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Safari)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18DD3C-AECB-422E-BF3A-25F49DF3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73669D-B21F-48ED-BC1D-FFD25A3D8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1682</Words>
  <Application>Microsoft Office PowerPoint</Application>
  <PresentationFormat>Widescreen</PresentationFormat>
  <Paragraphs>261</Paragraphs>
  <Slides>69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-apple-system</vt:lpstr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Introduction to Vue.js</vt:lpstr>
      <vt:lpstr>Who am i?</vt:lpstr>
      <vt:lpstr>PowerPoint Presentation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PowerPoint Presentation</vt:lpstr>
      <vt:lpstr>Vue 3.0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Quick Tip</vt:lpstr>
      <vt:lpstr>PowerPoint Presentation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PowerPoint Presentation</vt:lpstr>
      <vt:lpstr>The CLI</vt:lpstr>
      <vt:lpstr>Single file Components</vt:lpstr>
      <vt:lpstr>Walkthrough</vt:lpstr>
      <vt:lpstr>Routing</vt:lpstr>
      <vt:lpstr>Example (From the Docs)</vt:lpstr>
      <vt:lpstr>Example (Still from the docs)</vt:lpstr>
      <vt:lpstr>Full Example: MaIN/Detail</vt:lpstr>
      <vt:lpstr>State Management</vt:lpstr>
      <vt:lpstr>Vuex</vt:lpstr>
      <vt:lpstr>Vuex – Learn More</vt:lpstr>
      <vt:lpstr>Vuex Example</vt:lpstr>
      <vt:lpstr>3.0 - What's next?</vt:lpstr>
      <vt:lpstr>Vue 3.0</vt:lpstr>
      <vt:lpstr>Vue 3.0</vt:lpstr>
      <vt:lpstr>Vue 3.0</vt:lpstr>
      <vt:lpstr>Vue 3.0</vt:lpstr>
      <vt:lpstr>Vue 3.0</vt:lpstr>
      <vt:lpstr>Vue 3.0</vt:lpstr>
      <vt:lpstr>VUE 3 - RIP</vt:lpstr>
      <vt:lpstr>Vue 3.0 - Learn MORE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Vue.js</dc:title>
  <dc:creator>Raymond</dc:creator>
  <cp:lastModifiedBy>Raymond</cp:lastModifiedBy>
  <cp:revision>2</cp:revision>
  <dcterms:created xsi:type="dcterms:W3CDTF">2020-07-29T14:51:30Z</dcterms:created>
  <dcterms:modified xsi:type="dcterms:W3CDTF">2020-07-29T15:56:19Z</dcterms:modified>
</cp:coreProperties>
</file>